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4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4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7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2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1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8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1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7E3B-4E89-4FF8-90DE-65707461E3C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E235-81B6-4383-AEF5-69E8D7BD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62FE08-7BEA-2E61-C41A-7FCE24679D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05" t="18846" r="16126" b="15310"/>
          <a:stretch/>
        </p:blipFill>
        <p:spPr>
          <a:xfrm>
            <a:off x="186612" y="478923"/>
            <a:ext cx="8770776" cy="62982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A06B58-19FE-5DD1-A70A-BFB9CE82D477}"/>
              </a:ext>
            </a:extLst>
          </p:cNvPr>
          <p:cNvSpPr txBox="1"/>
          <p:nvPr/>
        </p:nvSpPr>
        <p:spPr>
          <a:xfrm>
            <a:off x="1800808" y="5159829"/>
            <a:ext cx="419877" cy="578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6CE486-8333-3B77-4A7D-55569738D3CD}"/>
              </a:ext>
            </a:extLst>
          </p:cNvPr>
          <p:cNvSpPr txBox="1"/>
          <p:nvPr/>
        </p:nvSpPr>
        <p:spPr>
          <a:xfrm>
            <a:off x="1791481" y="4567830"/>
            <a:ext cx="419877" cy="578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C2E98D-740C-E9DC-3749-703884B96455}"/>
              </a:ext>
            </a:extLst>
          </p:cNvPr>
          <p:cNvSpPr txBox="1"/>
          <p:nvPr/>
        </p:nvSpPr>
        <p:spPr>
          <a:xfrm>
            <a:off x="3110204" y="4332513"/>
            <a:ext cx="419877" cy="578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A1C49-92AF-0FD2-5637-EE913DC2687F}"/>
              </a:ext>
            </a:extLst>
          </p:cNvPr>
          <p:cNvSpPr txBox="1"/>
          <p:nvPr/>
        </p:nvSpPr>
        <p:spPr>
          <a:xfrm>
            <a:off x="3530081" y="4332486"/>
            <a:ext cx="419877" cy="578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096A3-A966-8134-3A3B-3BB3840BA2CD}"/>
              </a:ext>
            </a:extLst>
          </p:cNvPr>
          <p:cNvSpPr txBox="1"/>
          <p:nvPr/>
        </p:nvSpPr>
        <p:spPr>
          <a:xfrm>
            <a:off x="4861254" y="4335650"/>
            <a:ext cx="419877" cy="578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618CC0-9B53-906A-F0B2-668CB1E7AD28}"/>
              </a:ext>
            </a:extLst>
          </p:cNvPr>
          <p:cNvSpPr txBox="1"/>
          <p:nvPr/>
        </p:nvSpPr>
        <p:spPr>
          <a:xfrm>
            <a:off x="5281131" y="4341842"/>
            <a:ext cx="419877" cy="578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EEBDB9-04AB-6542-1CFF-2FCDC7F610E9}"/>
              </a:ext>
            </a:extLst>
          </p:cNvPr>
          <p:cNvSpPr txBox="1"/>
          <p:nvPr/>
        </p:nvSpPr>
        <p:spPr>
          <a:xfrm>
            <a:off x="6579651" y="5228251"/>
            <a:ext cx="419877" cy="578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5C307B-9909-DE2A-2116-9E1C437B2550}"/>
              </a:ext>
            </a:extLst>
          </p:cNvPr>
          <p:cNvSpPr txBox="1"/>
          <p:nvPr/>
        </p:nvSpPr>
        <p:spPr>
          <a:xfrm>
            <a:off x="6570324" y="4636252"/>
            <a:ext cx="419877" cy="578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0093B8-E4C5-334A-0906-053F14683C0D}"/>
              </a:ext>
            </a:extLst>
          </p:cNvPr>
          <p:cNvSpPr txBox="1"/>
          <p:nvPr/>
        </p:nvSpPr>
        <p:spPr>
          <a:xfrm>
            <a:off x="1789901" y="1906108"/>
            <a:ext cx="419877" cy="578498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AEC56A-3C50-1417-0994-85608D871C1D}"/>
              </a:ext>
            </a:extLst>
          </p:cNvPr>
          <p:cNvSpPr txBox="1"/>
          <p:nvPr/>
        </p:nvSpPr>
        <p:spPr>
          <a:xfrm>
            <a:off x="1780574" y="1314109"/>
            <a:ext cx="419877" cy="578498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E5B415-C140-AE4D-B6F1-3991D0447085}"/>
              </a:ext>
            </a:extLst>
          </p:cNvPr>
          <p:cNvSpPr txBox="1"/>
          <p:nvPr/>
        </p:nvSpPr>
        <p:spPr>
          <a:xfrm>
            <a:off x="3082211" y="1623583"/>
            <a:ext cx="419877" cy="578498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6B0B3A-7BFE-AB38-80B4-FC6EBC4DEF81}"/>
              </a:ext>
            </a:extLst>
          </p:cNvPr>
          <p:cNvSpPr txBox="1"/>
          <p:nvPr/>
        </p:nvSpPr>
        <p:spPr>
          <a:xfrm>
            <a:off x="3502088" y="1623556"/>
            <a:ext cx="419877" cy="578498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3B0CE3-63B5-CB07-EB4A-EC96E2877136}"/>
              </a:ext>
            </a:extLst>
          </p:cNvPr>
          <p:cNvSpPr txBox="1"/>
          <p:nvPr/>
        </p:nvSpPr>
        <p:spPr>
          <a:xfrm>
            <a:off x="4833261" y="1671348"/>
            <a:ext cx="419877" cy="578498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406F93-6826-729B-A5E6-E95076E30D37}"/>
              </a:ext>
            </a:extLst>
          </p:cNvPr>
          <p:cNvSpPr txBox="1"/>
          <p:nvPr/>
        </p:nvSpPr>
        <p:spPr>
          <a:xfrm>
            <a:off x="5243807" y="1668209"/>
            <a:ext cx="419877" cy="578498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5D56E2-49DF-25A7-488D-DEAFDA5AAF3D}"/>
              </a:ext>
            </a:extLst>
          </p:cNvPr>
          <p:cNvSpPr txBox="1"/>
          <p:nvPr/>
        </p:nvSpPr>
        <p:spPr>
          <a:xfrm>
            <a:off x="6562554" y="1905738"/>
            <a:ext cx="419877" cy="578498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D661B6-BC8C-AE31-A173-A60CE7326168}"/>
              </a:ext>
            </a:extLst>
          </p:cNvPr>
          <p:cNvSpPr txBox="1"/>
          <p:nvPr/>
        </p:nvSpPr>
        <p:spPr>
          <a:xfrm>
            <a:off x="6562558" y="1313739"/>
            <a:ext cx="419877" cy="578498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A6A176-BDB9-7AE3-9709-640824042249}"/>
              </a:ext>
            </a:extLst>
          </p:cNvPr>
          <p:cNvSpPr txBox="1"/>
          <p:nvPr/>
        </p:nvSpPr>
        <p:spPr>
          <a:xfrm>
            <a:off x="1780574" y="2474905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F248E7-E268-8702-BDE9-28452B2917BC}"/>
              </a:ext>
            </a:extLst>
          </p:cNvPr>
          <p:cNvSpPr txBox="1"/>
          <p:nvPr/>
        </p:nvSpPr>
        <p:spPr>
          <a:xfrm>
            <a:off x="1780574" y="3002087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E99A45-C14D-9725-BF13-889B9CAF6026}"/>
              </a:ext>
            </a:extLst>
          </p:cNvPr>
          <p:cNvSpPr txBox="1"/>
          <p:nvPr/>
        </p:nvSpPr>
        <p:spPr>
          <a:xfrm>
            <a:off x="1786758" y="3538808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15933D-A796-ED38-3AA2-06E37DB10E0E}"/>
              </a:ext>
            </a:extLst>
          </p:cNvPr>
          <p:cNvSpPr txBox="1"/>
          <p:nvPr/>
        </p:nvSpPr>
        <p:spPr>
          <a:xfrm>
            <a:off x="1795364" y="4040870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B55651-CC2C-4271-F4CE-63F6486E2CE3}"/>
              </a:ext>
            </a:extLst>
          </p:cNvPr>
          <p:cNvSpPr txBox="1"/>
          <p:nvPr/>
        </p:nvSpPr>
        <p:spPr>
          <a:xfrm>
            <a:off x="3088414" y="2213043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2471CC2-7F7C-DDEC-6088-48BA527E1C3E}"/>
              </a:ext>
            </a:extLst>
          </p:cNvPr>
          <p:cNvSpPr txBox="1"/>
          <p:nvPr/>
        </p:nvSpPr>
        <p:spPr>
          <a:xfrm>
            <a:off x="3481854" y="2213016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A7579E-E2E7-06BF-52A1-0716089BB51D}"/>
              </a:ext>
            </a:extLst>
          </p:cNvPr>
          <p:cNvSpPr txBox="1"/>
          <p:nvPr/>
        </p:nvSpPr>
        <p:spPr>
          <a:xfrm>
            <a:off x="3081424" y="3246417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F73820-0019-B56E-A1C6-D3D76723369A}"/>
              </a:ext>
            </a:extLst>
          </p:cNvPr>
          <p:cNvSpPr txBox="1"/>
          <p:nvPr/>
        </p:nvSpPr>
        <p:spPr>
          <a:xfrm>
            <a:off x="3519943" y="3246417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57CA10-0669-B395-D6F4-775880FF7BE8}"/>
              </a:ext>
            </a:extLst>
          </p:cNvPr>
          <p:cNvSpPr txBox="1"/>
          <p:nvPr/>
        </p:nvSpPr>
        <p:spPr>
          <a:xfrm>
            <a:off x="3110204" y="3779260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B8235C-589C-2525-4761-2AD1729B0667}"/>
              </a:ext>
            </a:extLst>
          </p:cNvPr>
          <p:cNvSpPr txBox="1"/>
          <p:nvPr/>
        </p:nvSpPr>
        <p:spPr>
          <a:xfrm>
            <a:off x="3517624" y="3781298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8EC299-F357-9E91-C856-4FFB767C9593}"/>
              </a:ext>
            </a:extLst>
          </p:cNvPr>
          <p:cNvSpPr txBox="1"/>
          <p:nvPr/>
        </p:nvSpPr>
        <p:spPr>
          <a:xfrm>
            <a:off x="4851136" y="2248467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87C77D-2606-225A-F976-F1E127330EF2}"/>
              </a:ext>
            </a:extLst>
          </p:cNvPr>
          <p:cNvSpPr txBox="1"/>
          <p:nvPr/>
        </p:nvSpPr>
        <p:spPr>
          <a:xfrm>
            <a:off x="5234479" y="2260740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5ABE0A-F4C4-4483-14D0-FC209D2FA278}"/>
              </a:ext>
            </a:extLst>
          </p:cNvPr>
          <p:cNvSpPr txBox="1"/>
          <p:nvPr/>
        </p:nvSpPr>
        <p:spPr>
          <a:xfrm>
            <a:off x="4857356" y="2766605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8C48A8A-C36E-0077-CE1B-F0516EBF516F}"/>
              </a:ext>
            </a:extLst>
          </p:cNvPr>
          <p:cNvSpPr txBox="1"/>
          <p:nvPr/>
        </p:nvSpPr>
        <p:spPr>
          <a:xfrm>
            <a:off x="5237980" y="2774300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DEA753-794A-5B5D-2227-ED2B451E495E}"/>
              </a:ext>
            </a:extLst>
          </p:cNvPr>
          <p:cNvSpPr txBox="1"/>
          <p:nvPr/>
        </p:nvSpPr>
        <p:spPr>
          <a:xfrm>
            <a:off x="4888460" y="3800486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CC786F-7DBF-D851-36BF-67C9E6A981F2}"/>
              </a:ext>
            </a:extLst>
          </p:cNvPr>
          <p:cNvSpPr txBox="1"/>
          <p:nvPr/>
        </p:nvSpPr>
        <p:spPr>
          <a:xfrm>
            <a:off x="5243807" y="3800486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DAF818-CE2C-349E-383C-8D0090DD77FC}"/>
              </a:ext>
            </a:extLst>
          </p:cNvPr>
          <p:cNvSpPr txBox="1"/>
          <p:nvPr/>
        </p:nvSpPr>
        <p:spPr>
          <a:xfrm>
            <a:off x="6553227" y="2503268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C9D5948-BD68-A63D-AB6B-7F1E5A22EB14}"/>
              </a:ext>
            </a:extLst>
          </p:cNvPr>
          <p:cNvSpPr txBox="1"/>
          <p:nvPr/>
        </p:nvSpPr>
        <p:spPr>
          <a:xfrm>
            <a:off x="6550090" y="3028518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6B868F-E555-59C6-C46A-847115DDC6FE}"/>
              </a:ext>
            </a:extLst>
          </p:cNvPr>
          <p:cNvSpPr txBox="1"/>
          <p:nvPr/>
        </p:nvSpPr>
        <p:spPr>
          <a:xfrm>
            <a:off x="6546975" y="3568593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005CC1-C309-A8C8-A5FF-6322A8AE8022}"/>
              </a:ext>
            </a:extLst>
          </p:cNvPr>
          <p:cNvSpPr txBox="1"/>
          <p:nvPr/>
        </p:nvSpPr>
        <p:spPr>
          <a:xfrm>
            <a:off x="6553227" y="4107627"/>
            <a:ext cx="440111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50D2FB-CDD2-638C-BFAC-4E5F1C219684}"/>
              </a:ext>
            </a:extLst>
          </p:cNvPr>
          <p:cNvSpPr txBox="1"/>
          <p:nvPr/>
        </p:nvSpPr>
        <p:spPr>
          <a:xfrm>
            <a:off x="1316312" y="166595"/>
            <a:ext cx="6438903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400050" algn="l"/>
              </a:tabLs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HOVER CURSOR OVER LOGO FOR LINK TO EXHIBITOR’S WEBSITE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0F96CD-0D78-8651-0F20-42697861BE01}"/>
              </a:ext>
            </a:extLst>
          </p:cNvPr>
          <p:cNvSpPr txBox="1"/>
          <p:nvPr/>
        </p:nvSpPr>
        <p:spPr>
          <a:xfrm>
            <a:off x="1316312" y="6355114"/>
            <a:ext cx="6438903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400050" algn="l"/>
              </a:tabLs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HOVER CURSOR OVER LOGO FOR LINK TO EXHIBITOR’S WEBSITE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0F3140-639A-A1BE-E023-59DE17D924E0}"/>
              </a:ext>
            </a:extLst>
          </p:cNvPr>
          <p:cNvSpPr txBox="1"/>
          <p:nvPr/>
        </p:nvSpPr>
        <p:spPr>
          <a:xfrm rot="16200000">
            <a:off x="-2867391" y="3292799"/>
            <a:ext cx="6393140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400050" algn="l"/>
              </a:tabLs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HOVER CURSOR OVER LOGO FOR LINK TO EXHIBITOR’S WEBSITE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0EA12A-E9F4-7171-89A9-BCDD8D3C8F8E}"/>
              </a:ext>
            </a:extLst>
          </p:cNvPr>
          <p:cNvSpPr txBox="1"/>
          <p:nvPr/>
        </p:nvSpPr>
        <p:spPr>
          <a:xfrm rot="5400000">
            <a:off x="5590837" y="3292799"/>
            <a:ext cx="6393140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400050" algn="l"/>
              </a:tabLs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HOVER CURSOR OVER LOGO FOR LINK TO EXHIBITOR’S WEBSITE</a:t>
            </a:r>
          </a:p>
        </p:txBody>
      </p:sp>
    </p:spTree>
    <p:extLst>
      <p:ext uri="{BB962C8B-B14F-4D97-AF65-F5344CB8AC3E}">
        <p14:creationId xmlns:p14="http://schemas.microsoft.com/office/powerpoint/2010/main" val="186171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Cox</dc:creator>
  <cp:lastModifiedBy>Ruth Cox</cp:lastModifiedBy>
  <cp:revision>8</cp:revision>
  <dcterms:created xsi:type="dcterms:W3CDTF">2023-08-31T22:32:49Z</dcterms:created>
  <dcterms:modified xsi:type="dcterms:W3CDTF">2024-07-18T22:05:09Z</dcterms:modified>
</cp:coreProperties>
</file>